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Taxonomy</a:t>
            </a:r>
          </a:p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</a:rPr>
              <a:t>Jeopardy-1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2632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which includes yogurt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Bacteria, strep,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e.coli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817403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which includes prokaryotes with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 walls of peptidoglycan. (common)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47800" y="3429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9352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that includes methanogens and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Chemosynthetic bacteria in the deep ocean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Archaebacteria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8916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that includes mushrooms,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Mold, yeast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Fungi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785812" y="1752599"/>
            <a:ext cx="623760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that includes amoebas,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euglenas, and algae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2600" y="34290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Protista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635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Domain that includes bacteria that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Live in strange places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Archae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79047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Domain of bacteria that are common with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Thick cell walls of peptidoglycan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Bacteria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Eukarya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Domain of all eukaryotes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2620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Domain of flowers, You, mold, amoebas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Eukarya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Domain that includes the Kingdom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Eubacteria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of multicellular autotrophs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Plantae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Archaea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Domain that includes the Kingdom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Archaebacteria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FFFF00"/>
                </a:solidFill>
                <a:latin typeface="+mn-lt"/>
              </a:rPr>
              <a:t>Homo sapiens</a:t>
            </a:r>
            <a:endParaRPr lang="en-US" sz="3600" u="sng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Write man’s scientific name properly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was used to classify organisms in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Linnaeus’s day?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appearance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76912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used to classify organisms now?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Evolution (phylogeny, recent common ancestors)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49367" y="1080869"/>
            <a:ext cx="718658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study of evolution called?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2872264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 smtClean="0">
                <a:solidFill>
                  <a:srgbClr val="FFFF00"/>
                </a:solidFill>
                <a:latin typeface="+mn-lt"/>
              </a:rPr>
              <a:t>Phylogeny</a:t>
            </a:r>
            <a:endParaRPr lang="en-US" sz="5400" baseline="30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812" y="2133600"/>
            <a:ext cx="4110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2 reasons we need a universal system in taxonomy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3457" y="3215774"/>
            <a:ext cx="5181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Common names confusing.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Common names vary by area.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Too many diverse organisms to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1114425" y="1066800"/>
            <a:ext cx="57804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Using DNA to tell how long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organisms have been evolving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Molecular Clock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14426" y="1752600"/>
            <a:ext cx="84743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of multicellular heterotrophs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 walls of chitin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Mostly decomposers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Fungi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Name of the Classification Key that uses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Series of two questions to ultimately identify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species.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dichotomous key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Protista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4572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Kingdom of eukaryotes that includes a mix of autotrophs, heterotrophs, unicellular, multicellular organisms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7400" y="533400"/>
            <a:ext cx="632737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of prokaryotes that ar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ften found in strange places.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Archaebacteria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3" y="762000"/>
            <a:ext cx="75199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of multicellular heterotrophs who ingest food and have no cell walls.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Animalia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95139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which includes sponges, ticks, YOU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Animalia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86100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Kingdom which includes trees, flowers, moss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15440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Plantae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334</Words>
  <Application>Microsoft Office PowerPoint</Application>
  <PresentationFormat>On-screen Show (4:3)</PresentationFormat>
  <Paragraphs>107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112</cp:revision>
  <dcterms:created xsi:type="dcterms:W3CDTF">2003-05-14T01:07:43Z</dcterms:created>
  <dcterms:modified xsi:type="dcterms:W3CDTF">2018-06-06T13:03:20Z</dcterms:modified>
</cp:coreProperties>
</file>