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DBA404-B7C9-4EA4-8A14-5025DE88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311785-0514-4D9C-802C-2352E1C4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6DAC-5DA4-4E38-A512-4B842EFA0EDA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2B2C-181F-4D35-9627-20D83959F10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56AF-FFC6-4C0A-96D5-4515A530AAA2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FFBE-F40D-44CD-BC25-6F84F16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71DE-E0ED-4370-BFD6-CCA15A79D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547-384E-483A-98B1-BE1C061C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07F9-71B3-46AF-877D-56B4CD95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14EF-1E1C-4748-8C4A-6368AD03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3BB-397D-4ADA-9A33-EE70BBB5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25E-B24E-4C54-B1FB-2FE1F6B8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21AD-AF3E-4FF8-988D-3442264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6D5-9F43-47D4-B563-86AFEE72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2EFB-7991-4B68-89F4-8F80A259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EF82-07D4-44DF-A634-7B12D7E8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19E88F-85BC-498D-AC99-DDB4CF9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19200" y="38937"/>
            <a:ext cx="5943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Taxonomy</a:t>
            </a:r>
          </a:p>
          <a:p>
            <a:pPr algn="ctr"/>
            <a:r>
              <a:rPr lang="en-US" sz="44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</a:rPr>
              <a:t>Jeopardy-1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64221"/>
              </p:ext>
            </p:extLst>
          </p:nvPr>
        </p:nvGraphicFramePr>
        <p:xfrm>
          <a:off x="457200" y="1589723"/>
          <a:ext cx="8382000" cy="518191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6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2632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which includes yogurt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Bacteria, strep,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e.coli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971800" y="3886200"/>
            <a:ext cx="3154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Eubacteria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76325" y="1666964"/>
            <a:ext cx="81740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which includes prokaryotes with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Cell walls of peptidoglycan. (common)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47800" y="34290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Eubacteria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9352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that includes methanogens and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Chemosynthetic bacteria in the deep ocean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7400" y="35052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Archaebacteria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8916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that includes mushrooms,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Mold, yeast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34290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>
              <a:solidFill>
                <a:srgbClr val="FFFF00"/>
              </a:solidFill>
              <a:latin typeface="+mn-lt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Fungi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785812" y="1752599"/>
            <a:ext cx="623760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that includes amoebas,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euglenas, and algae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52600" y="34290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Protista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635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Domain that includes bacteria that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Live in strange places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76550" y="4191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Archae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4425" y="1152435"/>
            <a:ext cx="79047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Domain of bacteria that are common with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Thick cell walls of peptidoglycan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Bacteria</a:t>
            </a:r>
            <a:endParaRPr lang="en-US" sz="3600" dirty="0" smtClean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71575" y="1752599"/>
            <a:ext cx="70294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3657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Eukarya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9906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j-lt"/>
              </a:rPr>
              <a:t>Domain of all eukaryotes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9262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Domain of flowers, You, mold, amoebas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810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Eukarya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70916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Domain that includes the Kingdom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Eubacteria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4038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Bacteria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4418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of multicellular autotrophs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429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Plantae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404088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Archaea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9718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Domain that includes the Kingdom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Archaebacteria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441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FFFF00"/>
                </a:solidFill>
                <a:latin typeface="+mn-lt"/>
              </a:rPr>
              <a:t>Homo sapiens</a:t>
            </a:r>
            <a:endParaRPr lang="en-US" sz="3600" u="sng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371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Write man’s scientific name properly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7710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was used to classify organisms in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Linnaeus’s day?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4038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appearance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147703" y="533400"/>
            <a:ext cx="76912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used to classify organisms now?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31242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Evolution (phylogeny, recent common ancestors)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649367" y="1080869"/>
            <a:ext cx="718658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study of evolution called?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2872264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aseline="30000" dirty="0" smtClean="0">
                <a:solidFill>
                  <a:srgbClr val="FFFF00"/>
                </a:solidFill>
                <a:latin typeface="+mn-lt"/>
              </a:rPr>
              <a:t>Phylogeny</a:t>
            </a:r>
            <a:endParaRPr lang="en-US" sz="5400" baseline="30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5812" y="2133600"/>
            <a:ext cx="4110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1447800"/>
            <a:ext cx="484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2 reasons we need a universal system in taxonomy</a:t>
            </a:r>
            <a:endParaRPr lang="en-US" sz="36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03457" y="3215774"/>
            <a:ext cx="518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Common names confusing.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Common names vary by area.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Too many diverse organisms to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1114425" y="1066800"/>
            <a:ext cx="57804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Using DNA to tell how long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organisms have been evolving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411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Molecular Clock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114426" y="1752600"/>
            <a:ext cx="84743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of multicellular heterotrophs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Cell walls of chitin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Mostly decomposers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429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Fungi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95133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Name of the Classification Key that uses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Series of two questions to ultimately identify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species.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413385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dichotomous key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762000"/>
            <a:ext cx="3545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DAILY DOUBLE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3810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Protista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81200" y="4572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Kingdom of eukaryotes that includes a mix of autotrophs, heterotrophs, unicellular, multicellular organisms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057400" y="533400"/>
            <a:ext cx="63273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of prokaryotes that ar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ften found in strange places.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3657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Archaebacteria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85813" y="762000"/>
            <a:ext cx="75199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of multicellular heterotrophs who ingest food and have no cell walls.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352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Animalia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28600" y="838200"/>
            <a:ext cx="95139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which includes sponges, ticks, YOU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733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Animalia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86100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Kingdom which includes trees, flowers, moss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997" y="3962399"/>
            <a:ext cx="1544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Plantae</a:t>
            </a:r>
            <a:endParaRPr lang="en-US" sz="3600" dirty="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334</Words>
  <Application>Microsoft Office PowerPoint</Application>
  <PresentationFormat>On-screen Show (4:3)</PresentationFormat>
  <Paragraphs>107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User</cp:lastModifiedBy>
  <cp:revision>112</cp:revision>
  <dcterms:created xsi:type="dcterms:W3CDTF">2003-05-14T01:07:43Z</dcterms:created>
  <dcterms:modified xsi:type="dcterms:W3CDTF">2018-06-06T13:03:20Z</dcterms:modified>
</cp:coreProperties>
</file>